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r="http://schemas.openxmlformats.org/officeDocument/2006/relationships" xmlns:p="http://schemas.openxmlformats.org/presentationml/2006/main">
  <p:sldIdLst>
    <p:sldId id="256" r:id="rId1"/>
  </p:sldIdLst>
  <p:sldSz cx="12192000" cy="6858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" Target="slides/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/>
        </p:nvSpPr>
        <p:spPr>
          <a:xfrm>
            <a:off x="838200" y="365125"/>
            <a:ext cx="10515600" cy="1325563"/>
          </a:xfrm>
        </p:spPr>
        <p:txBody>
          <a:bodyPr/>
          <a:p>
            <a:r>
              <a:rPr lang="en-US" sz="3600" b="1"/>
              <a:t>SOTA Verify</a:t>
            </a:r>
          </a:p>
        </p:txBody>
      </p:sp>
      <p:sp>
        <p:nvSpPr>
          <p:cNvPr id="3" name="Content"/>
          <p:cNvSpPr/>
          <p:nvPr/>
        </p:nvSpPr>
        <p:spPr>
          <a:xfrm>
            <a:off x="838200" y="1825625"/>
            <a:ext cx="10515600" cy="4351338"/>
          </a:xfrm>
        </p:spPr>
        <p:txBody>
          <a:bodyPr/>
          <a:p>
            <a:r>
              <a:rPr lang="en-US" sz="2000"/>
              <a:t>rebuilt 2026-08-19</a:t>
            </a:r>
          </a:p>
        </p:txBody>
      </p:sp>
    </p:spTree>
  </p:cSld>
</p:sld>
</file>