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r="http://schemas.openxmlformats.org/officeDocument/2006/relationships" xmlns:p="http://schemas.openxmlformats.org/presentationml/2006/main">
  <p:sldIdLst>
    <p:sldId id="256" r:id="rId1"/>
    <p:sldId id="257" r:id="rId2"/>
    <p:sldId id="258" r:id="rId3"/>
    <p:sldId id="259" r:id="rId4"/>
  </p:sldIdLst>
  <p:sldSz cx="12192000" cy="6858000"/>
</p:presentation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" Target="slides/slide1.xml"/><Relationship Id="rId2" Type="http://schemas.openxmlformats.org/officeDocument/2006/relationships/slide" Target="slides/slide2.xml"/><Relationship Id="rId3" Type="http://schemas.openxmlformats.org/officeDocument/2006/relationships/slide" Target="slides/slide3.xml"/><Relationship Id="rId4" Type="http://schemas.openxmlformats.org/officeDocument/2006/relationships/slide" Target="slides/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"/>
          <p:cNvSpPr/>
          <p:nvPr/>
        </p:nvSpPr>
        <p:spPr>
          <a:xfrm>
            <a:off x="838200" y="365125"/>
            <a:ext cx="10515600" cy="1325563"/>
          </a:xfrm>
        </p:spPr>
        <p:txBody>
          <a:bodyPr/>
          <a:p>
            <a:r>
              <a:rPr lang="en-US" sz="3600" b="1"/>
              <a:t>Family Reunion 2026</a:t>
            </a:r>
          </a:p>
        </p:txBody>
      </p:sp>
      <p:sp>
        <p:nvSpPr>
          <p:cNvPr id="3" name="Content"/>
          <p:cNvSpPr/>
          <p:nvPr/>
        </p:nvSpPr>
        <p:spPr>
          <a:xfrm>
            <a:off x="838200" y="1825625"/>
            <a:ext cx="10515600" cy="4351338"/>
          </a:xfrm>
        </p:spPr>
        <p:txBody>
          <a:bodyPr/>
          <a:p>
            <a:r>
              <a:rPr lang="en-US" sz="2000"/>
              <a:t>Lakeside Pavilion — August 15</a:t>
            </a:r>
          </a:p>
          <a:p>
            <a:r>
              <a:rPr lang="en-US" sz="2000"/>
              <a:t>Hosted by the Nishi family</a:t>
            </a:r>
          </a:p>
          <a:p>
            <a:r>
              <a:rPr lang="en-US" sz="2000"/>
              <a:t>RSVP on the assistant page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"/>
          <p:cNvSpPr/>
          <p:nvPr/>
        </p:nvSpPr>
        <p:spPr>
          <a:xfrm>
            <a:off x="838200" y="365125"/>
            <a:ext cx="10515600" cy="1325563"/>
          </a:xfrm>
        </p:spPr>
        <p:txBody>
          <a:bodyPr/>
          <a:p>
            <a:r>
              <a:rPr lang="en-US" sz="3600" b="1"/>
              <a:t>Schedule</a:t>
            </a:r>
          </a:p>
        </p:txBody>
      </p:sp>
      <p:sp>
        <p:nvSpPr>
          <p:cNvPr id="3" name="Content"/>
          <p:cNvSpPr/>
          <p:nvPr/>
        </p:nvSpPr>
        <p:spPr>
          <a:xfrm>
            <a:off x="838200" y="1825625"/>
            <a:ext cx="10515600" cy="4351338"/>
          </a:xfrm>
        </p:spPr>
        <p:txBody>
          <a:bodyPr/>
          <a:p>
            <a:r>
              <a:rPr lang="en-US" sz="2000"/>
              <a:t>10:00 Arrival and setup</a:t>
            </a:r>
          </a:p>
          <a:p>
            <a:r>
              <a:rPr lang="en-US" sz="2000"/>
              <a:t>12:00 Potluck lunch (Smith &amp; Jones cater mains)</a:t>
            </a:r>
          </a:p>
          <a:p>
            <a:r>
              <a:rPr lang="en-US" sz="2000"/>
              <a:t>14:00 Lake games and canoes</a:t>
            </a:r>
          </a:p>
          <a:p>
            <a:r>
              <a:rPr lang="en-US" sz="2000"/>
              <a:t>18:00 Campfire and stories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"/>
          <p:cNvSpPr/>
          <p:nvPr/>
        </p:nvSpPr>
        <p:spPr>
          <a:xfrm>
            <a:off x="838200" y="365125"/>
            <a:ext cx="10515600" cy="1325563"/>
          </a:xfrm>
        </p:spPr>
        <p:txBody>
          <a:bodyPr/>
          <a:p>
            <a:r>
              <a:rPr lang="en-US" sz="3600" b="1"/>
              <a:t>Budget</a:t>
            </a:r>
          </a:p>
        </p:txBody>
      </p:sp>
      <p:sp>
        <p:nvSpPr>
          <p:cNvPr id="3" name="Content"/>
          <p:cNvSpPr/>
          <p:nvPr/>
        </p:nvSpPr>
        <p:spPr>
          <a:xfrm>
            <a:off x="838200" y="1825625"/>
            <a:ext cx="10515600" cy="4351338"/>
          </a:xfrm>
        </p:spPr>
        <p:txBody>
          <a:bodyPr/>
          <a:p>
            <a:r>
              <a:rPr lang="en-US" sz="2000"/>
              <a:t>Venue 350 — booked</a:t>
            </a:r>
          </a:p>
          <a:p>
            <a:r>
              <a:rPr lang="en-US" sz="2000"/>
              <a:t>Catering 480.25 — quoted</a:t>
            </a:r>
          </a:p>
          <a:p>
            <a:r>
              <a:rPr lang="en-US" sz="2000"/>
              <a:t>Music 200 — confirmed</a:t>
            </a:r>
          </a:p>
          <a:p>
            <a:r>
              <a:rPr lang="en-US" sz="2000"/>
              <a:t>Total 1030.25</a:t>
            </a:r>
          </a:p>
        </p:txBody>
      </p:sp>
    </p:spTree>
  </p:cSld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"/>
          <p:cNvSpPr/>
          <p:nvPr/>
        </p:nvSpPr>
        <p:spPr>
          <a:xfrm>
            <a:off x="838200" y="365125"/>
            <a:ext cx="10515600" cy="1325563"/>
          </a:xfrm>
        </p:spPr>
        <p:txBody>
          <a:bodyPr/>
          <a:p>
            <a:r>
              <a:rPr lang="en-US" sz="3600" b="1"/>
              <a:t>Questions</a:t>
            </a:r>
          </a:p>
        </p:txBody>
      </p:sp>
      <p:sp>
        <p:nvSpPr>
          <p:cNvPr id="3" name="Content"/>
          <p:cNvSpPr/>
          <p:nvPr/>
        </p:nvSpPr>
        <p:spPr>
          <a:xfrm>
            <a:off x="838200" y="1825625"/>
            <a:ext cx="10515600" cy="4351338"/>
          </a:xfrm>
        </p:spPr>
        <p:txBody>
          <a:bodyPr/>
          <a:p>
            <a:r>
              <a:rPr lang="en-US" sz="2000"/>
              <a:t>Find us at nishifamily.com/assistant</a:t>
            </a:r>
          </a:p>
        </p:txBody>
      </p:sp>
    </p:spTree>
  </p:cSld>
</p:sld>
</file>